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E3925-D9F2-848B-0925-88E57AA51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201B3-C6C1-0234-354F-0E94A1970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510EA-F0F5-45CE-FD1D-662E4344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44554-3859-6770-9EB6-8E4F2A9D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E7365-034B-1603-325F-2FC5A921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1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1696-8098-A794-6B3F-B9D6831C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E37EE-E06C-765F-9388-4B2AC5867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1E5A0-428E-5B2A-2372-D8398C4D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0BCB2-41BD-0192-DCD9-1B967C71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F75A2-4CAE-84E4-04B4-731B3DA2B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655013-3450-B97B-DFF1-5A9B6D5E8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05360-81B6-8A69-362D-AD205D9D1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7295-9817-9F16-E9D1-99B1E5A52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5450B-9E36-D61E-7034-6E726260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0F8E7-7429-EC26-1783-00446D3D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6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53477-2690-289E-8AB4-5DD3DF19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0B071-0188-ED8B-7352-B49217F14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6291B-9BF0-6954-3B0B-C0FC5AC01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D118E-7D23-37DC-D9E8-7699A282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FAD9D-A139-3CA1-7092-6E59A3F36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2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4E656-3F79-E06F-2761-A1709F8E7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16871-E0D2-6138-933A-1B35CFA69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15446-BD10-D5B0-65FF-A3DC0B1A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AD9BB-0EC6-3219-23A6-06316ED47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8D284-0C42-5CC5-BE71-435CBC37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1B514-5212-1A53-93FA-E4F8D021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A69B0-CD7B-0E5C-440F-C42E8A5DC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7AA9CB-DADA-D7D0-4462-B3C926878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C7414-C951-5591-254B-1F294817C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4EAD8-C1CB-0E66-6096-CFF42107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68D25-88E1-2951-3795-1213358E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4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21BE2-13D5-77DE-E559-00BB9A44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67B62-166D-BAD5-F669-AF9F8A338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4F38A-3AE0-EFF5-7F92-3D51DD805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DB122-708F-64C1-AFD8-5446CC559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713B5-5409-FCE3-E7A5-16DDACE50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373B33-6AE1-4A11-686B-60C17C76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2E0750-8DA0-F30E-F1F5-9F275EA3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FBA598-B867-89E6-97C5-6FDADB29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3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9FAD-9831-F195-2E31-5DF5FCDA8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366D9F-8F1E-A086-E5B5-657DDE887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98B81-0D8C-5C38-270B-1EA9D97B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BFCE4-C1B5-F2B0-B17B-D96A03AE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4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233E80-C541-1214-43E6-E0716780A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2AD142-775E-7BAA-C49D-B63B2B3E3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3FC6F-30B4-938B-8098-3FBCF9F2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5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71A7C-F9B6-781C-916E-293EF6A5C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B6872-264F-12DA-554E-7FA0B1720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6F81C-BC77-1D3B-CE11-F58F8363C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DE86C-85F4-3A20-B117-84037B0C8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D5BB3-DC69-CCFF-98A7-20A52BDE7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D9218-9DCE-892E-9D25-8CA9A5E37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1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EDC8F-B3FB-F287-310B-9D8C1D221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2E7274-8B4C-0F2F-1F54-F383AAC85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13591D-27B8-D0D2-853E-C2261A1AC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40DC5-1BAD-6643-C078-C425AB86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B43409-6B5E-40E6-91AA-F14E05218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8B04B-6949-4CA4-BDFB-260334CA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9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5CC74-3E08-48EF-8725-3640B3305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DAE1F-6706-BB5D-2AD6-837C3B072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62668-0A54-18D5-CAB5-B2DD85CE8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757E-AD2D-4E32-8B22-E018B27A666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2DFCD-20F6-81A8-DB5F-C7501C0F0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F4E9F-7A7F-0BA8-CFBD-582B9435E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691C8-5B4D-4741-972B-FFCAC9EE8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6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92E9815B-094E-5964-0BCD-EA48B15333C2}"/>
              </a:ext>
            </a:extLst>
          </p:cNvPr>
          <p:cNvSpPr/>
          <p:nvPr/>
        </p:nvSpPr>
        <p:spPr>
          <a:xfrm>
            <a:off x="5399314" y="2656114"/>
            <a:ext cx="957943" cy="853849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EF56F5-7E8D-E36C-F750-567AB7079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CCC36-B461-0C81-BC7B-50D0BDEE0C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Zukey Lake (With Gallagher and Strawberry Lakes) | Lakehouse Lifestyle">
            <a:extLst>
              <a:ext uri="{FF2B5EF4-FFF2-40B4-BE49-F238E27FC236}">
                <a16:creationId xmlns:a16="http://schemas.microsoft.com/office/drawing/2014/main" id="{5A8E0948-34A2-ADDE-0802-BCCC217E0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943" y="646793"/>
            <a:ext cx="9329057" cy="5564414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1270A558-2086-720C-F6A5-977F3D0BF9B4}"/>
              </a:ext>
            </a:extLst>
          </p:cNvPr>
          <p:cNvSpPr/>
          <p:nvPr/>
        </p:nvSpPr>
        <p:spPr>
          <a:xfrm>
            <a:off x="5704114" y="3255963"/>
            <a:ext cx="1088572" cy="1086078"/>
          </a:xfrm>
          <a:prstGeom prst="flowChartConnector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2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MaryBeth Timmerman</dc:creator>
  <cp:lastModifiedBy>MaryBeth Timmerman</cp:lastModifiedBy>
  <cp:revision>1</cp:revision>
  <dcterms:created xsi:type="dcterms:W3CDTF">2025-05-20T14:36:58Z</dcterms:created>
  <dcterms:modified xsi:type="dcterms:W3CDTF">2025-05-20T14:39:16Z</dcterms:modified>
</cp:coreProperties>
</file>